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0" r:id="rId6"/>
    <p:sldId id="258" r:id="rId7"/>
    <p:sldId id="271" r:id="rId8"/>
    <p:sldId id="272" r:id="rId9"/>
    <p:sldId id="269" r:id="rId10"/>
    <p:sldId id="273" r:id="rId11"/>
    <p:sldId id="259" r:id="rId12"/>
    <p:sldId id="274" r:id="rId13"/>
    <p:sldId id="260" r:id="rId14"/>
    <p:sldId id="265" r:id="rId15"/>
    <p:sldId id="275" r:id="rId16"/>
    <p:sldId id="276" r:id="rId17"/>
    <p:sldId id="266" r:id="rId18"/>
    <p:sldId id="268" r:id="rId19"/>
    <p:sldId id="267" r:id="rId20"/>
    <p:sldId id="277" r:id="rId21"/>
    <p:sldId id="27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0885E-E57C-422F-BC68-32577B4F0EEB}" v="9" dt="2021-09-07T11:35:48.690"/>
    <p1510:client id="{5EEF90D5-619D-4F2F-A6D1-11FFAA2D9E3B}" v="18" dt="2021-09-07T08:26:57.03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2BA0885E-E57C-422F-BC68-32577B4F0EEB}"/>
    <pc:docChg chg="custSel addSld delSld modSld">
      <pc:chgData name="Thomas Noordeloos" userId="df9f46e9-7760-4f6a-814f-9e8180d7b46a" providerId="ADAL" clId="{2BA0885E-E57C-422F-BC68-32577B4F0EEB}" dt="2021-09-07T11:35:48.689" v="113" actId="1076"/>
      <pc:docMkLst>
        <pc:docMk/>
      </pc:docMkLst>
      <pc:sldChg chg="del">
        <pc:chgData name="Thomas Noordeloos" userId="df9f46e9-7760-4f6a-814f-9e8180d7b46a" providerId="ADAL" clId="{2BA0885E-E57C-422F-BC68-32577B4F0EEB}" dt="2021-09-07T08:34:52.800" v="0" actId="47"/>
        <pc:sldMkLst>
          <pc:docMk/>
          <pc:sldMk cId="1914404811" sldId="256"/>
        </pc:sldMkLst>
      </pc:sldChg>
      <pc:sldChg chg="modSp add mod">
        <pc:chgData name="Thomas Noordeloos" userId="df9f46e9-7760-4f6a-814f-9e8180d7b46a" providerId="ADAL" clId="{2BA0885E-E57C-422F-BC68-32577B4F0EEB}" dt="2021-09-07T11:33:09.250" v="106" actId="20577"/>
        <pc:sldMkLst>
          <pc:docMk/>
          <pc:sldMk cId="2859079353" sldId="256"/>
        </pc:sldMkLst>
        <pc:spChg chg="mod">
          <ac:chgData name="Thomas Noordeloos" userId="df9f46e9-7760-4f6a-814f-9e8180d7b46a" providerId="ADAL" clId="{2BA0885E-E57C-422F-BC68-32577B4F0EEB}" dt="2021-09-07T08:35:29.008" v="3" actId="12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2BA0885E-E57C-422F-BC68-32577B4F0EEB}" dt="2021-09-07T11:33:09.250" v="106" actId="20577"/>
          <ac:spMkLst>
            <pc:docMk/>
            <pc:sldMk cId="2859079353" sldId="256"/>
            <ac:spMk id="6" creationId="{81B96BA2-902A-4078-8942-E8A2417A9A29}"/>
          </ac:spMkLst>
        </pc:spChg>
        <pc:spChg chg="mod">
          <ac:chgData name="Thomas Noordeloos" userId="df9f46e9-7760-4f6a-814f-9e8180d7b46a" providerId="ADAL" clId="{2BA0885E-E57C-422F-BC68-32577B4F0EEB}" dt="2021-09-07T08:35:51.362" v="34" actId="12"/>
          <ac:spMkLst>
            <pc:docMk/>
            <pc:sldMk cId="2859079353" sldId="256"/>
            <ac:spMk id="10" creationId="{60253159-9685-4938-B8A7-8D90D4ABB2F1}"/>
          </ac:spMkLst>
        </pc:spChg>
      </pc:sldChg>
      <pc:sldChg chg="del">
        <pc:chgData name="Thomas Noordeloos" userId="df9f46e9-7760-4f6a-814f-9e8180d7b46a" providerId="ADAL" clId="{2BA0885E-E57C-422F-BC68-32577B4F0EEB}" dt="2021-09-07T11:23:31.433" v="42" actId="47"/>
        <pc:sldMkLst>
          <pc:docMk/>
          <pc:sldMk cId="3427332459" sldId="257"/>
        </pc:sldMkLst>
      </pc:sldChg>
      <pc:sldChg chg="addSp delSp modSp mod">
        <pc:chgData name="Thomas Noordeloos" userId="df9f46e9-7760-4f6a-814f-9e8180d7b46a" providerId="ADAL" clId="{2BA0885E-E57C-422F-BC68-32577B4F0EEB}" dt="2021-09-07T08:36:14.166" v="41" actId="1440"/>
        <pc:sldMkLst>
          <pc:docMk/>
          <pc:sldMk cId="1388957572" sldId="270"/>
        </pc:sldMkLst>
        <pc:picChg chg="add mod">
          <ac:chgData name="Thomas Noordeloos" userId="df9f46e9-7760-4f6a-814f-9e8180d7b46a" providerId="ADAL" clId="{2BA0885E-E57C-422F-BC68-32577B4F0EEB}" dt="2021-09-07T08:36:14.166" v="41" actId="1440"/>
          <ac:picMkLst>
            <pc:docMk/>
            <pc:sldMk cId="1388957572" sldId="270"/>
            <ac:picMk id="3" creationId="{EDF3993E-19B2-40A9-8B31-E84CD2DEFFFE}"/>
          </ac:picMkLst>
        </pc:picChg>
        <pc:picChg chg="del">
          <ac:chgData name="Thomas Noordeloos" userId="df9f46e9-7760-4f6a-814f-9e8180d7b46a" providerId="ADAL" clId="{2BA0885E-E57C-422F-BC68-32577B4F0EEB}" dt="2021-09-07T08:35:57.116" v="35" actId="478"/>
          <ac:picMkLst>
            <pc:docMk/>
            <pc:sldMk cId="1388957572" sldId="270"/>
            <ac:picMk id="11" creationId="{C5B23397-2C67-4F7B-AE9B-0FAA73300848}"/>
          </ac:picMkLst>
        </pc:picChg>
      </pc:sldChg>
      <pc:sldChg chg="addSp delSp modSp mod">
        <pc:chgData name="Thomas Noordeloos" userId="df9f46e9-7760-4f6a-814f-9e8180d7b46a" providerId="ADAL" clId="{2BA0885E-E57C-422F-BC68-32577B4F0EEB}" dt="2021-09-07T11:35:48.689" v="113" actId="1076"/>
        <pc:sldMkLst>
          <pc:docMk/>
          <pc:sldMk cId="3788715575" sldId="273"/>
        </pc:sldMkLst>
        <pc:spChg chg="mod topLvl">
          <ac:chgData name="Thomas Noordeloos" userId="df9f46e9-7760-4f6a-814f-9e8180d7b46a" providerId="ADAL" clId="{2BA0885E-E57C-422F-BC68-32577B4F0EEB}" dt="2021-09-07T11:34:57.955" v="107" actId="165"/>
          <ac:spMkLst>
            <pc:docMk/>
            <pc:sldMk cId="3788715575" sldId="273"/>
            <ac:spMk id="5" creationId="{00000000-0000-0000-0000-000000000000}"/>
          </ac:spMkLst>
        </pc:spChg>
        <pc:grpChg chg="del">
          <ac:chgData name="Thomas Noordeloos" userId="df9f46e9-7760-4f6a-814f-9e8180d7b46a" providerId="ADAL" clId="{2BA0885E-E57C-422F-BC68-32577B4F0EEB}" dt="2021-09-07T11:34:57.955" v="107" actId="165"/>
          <ac:grpSpMkLst>
            <pc:docMk/>
            <pc:sldMk cId="3788715575" sldId="273"/>
            <ac:grpSpMk id="3" creationId="{00000000-0000-0000-0000-000000000000}"/>
          </ac:grpSpMkLst>
        </pc:grpChg>
        <pc:grpChg chg="del mod topLvl">
          <ac:chgData name="Thomas Noordeloos" userId="df9f46e9-7760-4f6a-814f-9e8180d7b46a" providerId="ADAL" clId="{2BA0885E-E57C-422F-BC68-32577B4F0EEB}" dt="2021-09-07T11:35:02.154" v="108" actId="478"/>
          <ac:grpSpMkLst>
            <pc:docMk/>
            <pc:sldMk cId="3788715575" sldId="273"/>
            <ac:grpSpMk id="4" creationId="{00000000-0000-0000-0000-000000000000}"/>
          </ac:grpSpMkLst>
        </pc:grpChg>
        <pc:picChg chg="mod topLvl">
          <ac:chgData name="Thomas Noordeloos" userId="df9f46e9-7760-4f6a-814f-9e8180d7b46a" providerId="ADAL" clId="{2BA0885E-E57C-422F-BC68-32577B4F0EEB}" dt="2021-09-07T11:35:02.154" v="108" actId="478"/>
          <ac:picMkLst>
            <pc:docMk/>
            <pc:sldMk cId="3788715575" sldId="273"/>
            <ac:picMk id="6" creationId="{00000000-0000-0000-0000-000000000000}"/>
          </ac:picMkLst>
        </pc:picChg>
        <pc:picChg chg="del mod topLvl">
          <ac:chgData name="Thomas Noordeloos" userId="df9f46e9-7760-4f6a-814f-9e8180d7b46a" providerId="ADAL" clId="{2BA0885E-E57C-422F-BC68-32577B4F0EEB}" dt="2021-09-07T11:35:02.154" v="108" actId="478"/>
          <ac:picMkLst>
            <pc:docMk/>
            <pc:sldMk cId="3788715575" sldId="273"/>
            <ac:picMk id="7" creationId="{00000000-0000-0000-0000-000000000000}"/>
          </ac:picMkLst>
        </pc:picChg>
        <pc:picChg chg="add mod">
          <ac:chgData name="Thomas Noordeloos" userId="df9f46e9-7760-4f6a-814f-9e8180d7b46a" providerId="ADAL" clId="{2BA0885E-E57C-422F-BC68-32577B4F0EEB}" dt="2021-09-07T11:35:48.689" v="113" actId="1076"/>
          <ac:picMkLst>
            <pc:docMk/>
            <pc:sldMk cId="3788715575" sldId="273"/>
            <ac:picMk id="1026" creationId="{29428C98-AA57-4771-8744-589856F3A3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8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Projectmanagement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 en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Plan van aanpak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Projectresultaat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 van aanpak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819636" y="1770117"/>
            <a:ext cx="6552728" cy="3889334"/>
            <a:chOff x="2819636" y="1770117"/>
            <a:chExt cx="6552728" cy="3889334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636" y="1770117"/>
              <a:ext cx="6552728" cy="3889334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4424"/>
            <a:stretch/>
          </p:blipFill>
          <p:spPr>
            <a:xfrm>
              <a:off x="2819636" y="3108960"/>
              <a:ext cx="6552728" cy="2550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70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 Achtergronden – Plan van aanpak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3100" y="1690688"/>
            <a:ext cx="8305800" cy="393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Achtergronden</a:t>
            </a: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omschreven in welke omgeving het project zich afspeelt. Hierin is minimaal omschreven: </a:t>
            </a:r>
          </a:p>
          <a:p>
            <a:pPr>
              <a:spcAft>
                <a:spcPts val="0"/>
              </a:spcAft>
            </a:pP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naam van het project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Opdrachtgever (wie betaalt het project en keurt het plan van aanpak goed)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Opdrachtnemer (wie verantwoordelijk is voor de uitvoering van het project)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de organisatie waar het project zich afspeelt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 Achtergronden – Plan van aanpak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3100" y="1690688"/>
            <a:ext cx="830580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fbeeldingsresultaat voor interface stakeholders">
            <a:extLst>
              <a:ext uri="{FF2B5EF4-FFF2-40B4-BE49-F238E27FC236}">
                <a16:creationId xmlns:a16="http://schemas.microsoft.com/office/drawing/2014/main" id="{030447A5-EAD5-42DF-8507-118E1FC8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52" y="2434990"/>
            <a:ext cx="3578496" cy="35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7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 Achtergronden – Plan van aanpak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3100" y="1690688"/>
            <a:ext cx="830580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fbeeldingsresultaat voor stakeholdersanalyse">
            <a:extLst>
              <a:ext uri="{FF2B5EF4-FFF2-40B4-BE49-F238E27FC236}">
                <a16:creationId xmlns:a16="http://schemas.microsoft.com/office/drawing/2014/main" id="{03D3A0F0-CCE0-494C-8E96-0F9F55B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2" y="2265027"/>
            <a:ext cx="4556776" cy="36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1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 Projectresultaat – </a:t>
            </a:r>
            <a:r>
              <a:rPr lang="nl-NL" err="1"/>
              <a:t>Fyre</a:t>
            </a:r>
            <a:r>
              <a:rPr lang="nl-NL"/>
              <a:t> festival </a:t>
            </a:r>
          </a:p>
        </p:txBody>
      </p:sp>
      <p:pic>
        <p:nvPicPr>
          <p:cNvPr id="1026" name="Picture 2" descr="Afbeeldingsresultaat voor f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8"/>
            <a:ext cx="666750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101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 Projectresultaat – </a:t>
            </a:r>
            <a:r>
              <a:rPr lang="nl-NL" err="1"/>
              <a:t>Fyre</a:t>
            </a:r>
            <a:r>
              <a:rPr lang="nl-NL"/>
              <a:t> festival </a:t>
            </a:r>
          </a:p>
        </p:txBody>
      </p:sp>
      <p:pic>
        <p:nvPicPr>
          <p:cNvPr id="2050" name="Picture 2" descr="Afbeeldingsresultaat voor f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2" y="1950139"/>
            <a:ext cx="4024539" cy="225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Afbeeldingsresultaat voor fy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46" y="1948966"/>
            <a:ext cx="3991882" cy="225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Afbeeldingsresultaat voor fy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65" y="2374561"/>
            <a:ext cx="4207225" cy="290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64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 Projectresultaat – Plan van aanpak</a:t>
            </a:r>
          </a:p>
        </p:txBody>
      </p:sp>
      <p:sp>
        <p:nvSpPr>
          <p:cNvPr id="3" name="Rechthoek 2"/>
          <p:cNvSpPr/>
          <p:nvPr/>
        </p:nvSpPr>
        <p:spPr>
          <a:xfrm>
            <a:off x="3048000" y="2734964"/>
            <a:ext cx="609600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Projectresultaat</a:t>
            </a: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projectresultaat is beschreven in 2 onderdelen: </a:t>
            </a: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(</a:t>
            </a:r>
            <a:r>
              <a:rPr lang="nl-NL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omschreven)</a:t>
            </a: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het projectresultaat</a:t>
            </a:r>
            <a:endParaRPr lang="nl-NL" sz="20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1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 Projectresultaat – Plan van aanpak</a:t>
            </a:r>
          </a:p>
        </p:txBody>
      </p:sp>
      <p:sp>
        <p:nvSpPr>
          <p:cNvPr id="3" name="Rechthoek 2"/>
          <p:cNvSpPr/>
          <p:nvPr/>
        </p:nvSpPr>
        <p:spPr>
          <a:xfrm>
            <a:off x="1974209" y="1795397"/>
            <a:ext cx="6096000" cy="397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(</a:t>
            </a:r>
            <a:r>
              <a:rPr lang="nl-NL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omschreven)</a:t>
            </a: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oelen stellen met de SMART-methode">
            <a:extLst>
              <a:ext uri="{FF2B5EF4-FFF2-40B4-BE49-F238E27FC236}">
                <a16:creationId xmlns:a16="http://schemas.microsoft.com/office/drawing/2014/main" id="{A9332F58-5B6C-4925-9D03-158B04EC5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7"/>
          <a:stretch/>
        </p:blipFill>
        <p:spPr bwMode="auto">
          <a:xfrm>
            <a:off x="2795217" y="2518594"/>
            <a:ext cx="6601566" cy="35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BA4E667-640D-4049-8644-49D4FCA5E120}"/>
              </a:ext>
            </a:extLst>
          </p:cNvPr>
          <p:cNvSpPr/>
          <p:nvPr/>
        </p:nvSpPr>
        <p:spPr>
          <a:xfrm>
            <a:off x="838199" y="1803786"/>
            <a:ext cx="10176545" cy="20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Wikiwijs van ‘Mijn leefomgeving’ vinden jullie onder het thema ‘projectmanagement’ het bestand format ‘plan van aanpak’. Download dit bestand.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dit bestand vervolgens in jullie eigen groepskanaal op Teams.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aan de slag met de </a:t>
            </a:r>
            <a:r>
              <a:rPr lang="nl-NL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titelpagina, voorwoord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aan de slag met hoofdstuk 1 ‘achtergronden’ en hoofdstuk 2 ‘projectresultaat’. 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nl-NL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poseren, groep, buiten&#10;&#10;Automatisch gegenereerde beschrijving">
            <a:extLst>
              <a:ext uri="{FF2B5EF4-FFF2-40B4-BE49-F238E27FC236}">
                <a16:creationId xmlns:a16="http://schemas.microsoft.com/office/drawing/2014/main" id="{EDF3993E-19B2-40A9-8B31-E84CD2DEF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41" y="1022812"/>
            <a:ext cx="7217917" cy="481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95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Definitie project</a:t>
            </a:r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C25B02C5-5A3E-400C-9787-E297923E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534" y="2239392"/>
            <a:ext cx="7078932" cy="13984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sz="2000"/>
              <a:t>Een project is een tijdelijke samenwerking van een aantal mensen – meestal uit verschillende vakgebieden – om binnen een vastgestelde tijd een vooraf vastgesteld projectresultaat te bereiken met een vastgesteld budget. </a:t>
            </a:r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070EF894-48D0-4422-9A70-5FF67CB0EBEB}"/>
              </a:ext>
            </a:extLst>
          </p:cNvPr>
          <p:cNvSpPr txBox="1">
            <a:spLocks/>
          </p:cNvSpPr>
          <p:nvPr/>
        </p:nvSpPr>
        <p:spPr bwMode="auto">
          <a:xfrm>
            <a:off x="2364408" y="1731058"/>
            <a:ext cx="88605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8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</a:t>
            </a:r>
          </a:p>
        </p:txBody>
      </p:sp>
      <p:pic>
        <p:nvPicPr>
          <p:cNvPr id="1026" name="Picture 2" descr="Het hoofdpodium van Intents Festival in 2019 (foto: Intents Festival)">
            <a:extLst>
              <a:ext uri="{FF2B5EF4-FFF2-40B4-BE49-F238E27FC236}">
                <a16:creationId xmlns:a16="http://schemas.microsoft.com/office/drawing/2014/main" id="{0D9409B9-972C-4D4D-928E-CC68AEFA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" y="2030195"/>
            <a:ext cx="3787806" cy="213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ongresregistratie">
            <a:extLst>
              <a:ext uri="{FF2B5EF4-FFF2-40B4-BE49-F238E27FC236}">
                <a16:creationId xmlns:a16="http://schemas.microsoft.com/office/drawing/2014/main" id="{92C0168D-AD31-4C5C-B697-9FB189A9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06" y="2030195"/>
            <a:ext cx="3281187" cy="213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utch Design Week (DDW) | VisitBrabant">
            <a:extLst>
              <a:ext uri="{FF2B5EF4-FFF2-40B4-BE49-F238E27FC236}">
                <a16:creationId xmlns:a16="http://schemas.microsoft.com/office/drawing/2014/main" id="{479E7AD7-8528-4127-AE08-2ABACC40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69" y="2032050"/>
            <a:ext cx="3822558" cy="212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54B3F65-3123-4D7A-9FFA-1F94E62048C1}"/>
              </a:ext>
            </a:extLst>
          </p:cNvPr>
          <p:cNvSpPr txBox="1"/>
          <p:nvPr/>
        </p:nvSpPr>
        <p:spPr>
          <a:xfrm>
            <a:off x="536896" y="4315677"/>
            <a:ext cx="328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>
                <a:solidFill>
                  <a:srgbClr val="7030A0"/>
                </a:solidFill>
              </a:rPr>
              <a:t>Festival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C7B856-5BE6-464C-B373-6EB445097299}"/>
              </a:ext>
            </a:extLst>
          </p:cNvPr>
          <p:cNvSpPr txBox="1"/>
          <p:nvPr/>
        </p:nvSpPr>
        <p:spPr>
          <a:xfrm>
            <a:off x="4456385" y="4315677"/>
            <a:ext cx="328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>
                <a:solidFill>
                  <a:srgbClr val="002060"/>
                </a:solidFill>
              </a:rPr>
              <a:t>Congres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C35697-C821-4DBC-8137-95FEE60950AA}"/>
              </a:ext>
            </a:extLst>
          </p:cNvPr>
          <p:cNvSpPr txBox="1"/>
          <p:nvPr/>
        </p:nvSpPr>
        <p:spPr>
          <a:xfrm>
            <a:off x="8285344" y="4315079"/>
            <a:ext cx="328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>
                <a:solidFill>
                  <a:srgbClr val="FFC000"/>
                </a:solidFill>
              </a:rPr>
              <a:t>Evenement</a:t>
            </a:r>
          </a:p>
        </p:txBody>
      </p:sp>
    </p:spTree>
    <p:extLst>
      <p:ext uri="{BB962C8B-B14F-4D97-AF65-F5344CB8AC3E}">
        <p14:creationId xmlns:p14="http://schemas.microsoft.com/office/powerpoint/2010/main" val="120342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</a:t>
            </a:r>
            <a:r>
              <a:rPr lang="nl-NL" b="1">
                <a:solidFill>
                  <a:srgbClr val="0070C0"/>
                </a:solidFill>
              </a:rPr>
              <a:t>leerjaar 1 – periode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D5B7579-AB43-4589-9251-B38C4BDDCE21}"/>
              </a:ext>
            </a:extLst>
          </p:cNvPr>
          <p:cNvSpPr txBox="1"/>
          <p:nvPr/>
        </p:nvSpPr>
        <p:spPr>
          <a:xfrm>
            <a:off x="929080" y="1713758"/>
            <a:ext cx="103205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Opdracht</a:t>
            </a:r>
          </a:p>
          <a:p>
            <a:pPr algn="l"/>
            <a:endParaRPr lang="nl-NL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Samen met  je leerjaar organiseer je een </a:t>
            </a:r>
            <a:r>
              <a:rPr lang="nl-NL">
                <a:solidFill>
                  <a:srgbClr val="333333"/>
                </a:solidFill>
                <a:latin typeface="Arial" panose="020B0604020202020204" pitchFamily="34" charset="0"/>
              </a:rPr>
              <a:t>v</a:t>
            </a: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erhalencafé.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Het </a:t>
            </a:r>
            <a:r>
              <a:rPr lang="nl-NL">
                <a:solidFill>
                  <a:srgbClr val="333333"/>
                </a:solidFill>
                <a:latin typeface="Arial" panose="020B0604020202020204" pitchFamily="34" charset="0"/>
              </a:rPr>
              <a:t>v</a:t>
            </a: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erhalencafé voer je aan het eind van de periode uit.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Jullie presenteren wat je hebt geleerd over je directe leefomgeving (micro- en </a:t>
            </a:r>
            <a:r>
              <a:rPr lang="nl-NL" b="0" i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meso</a:t>
            </a: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-omgeving). Bespreek hierbij je opgedane kennis, vaardigheden en ervaringen.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Bij de organisatie houd je rekening met tijd, geld en mensen.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avond moet goed verlopen. Hiervoor is onderling overleg nodig. Jullie zijn samen verantwoordelijk, communicatie is dus heel belangrijk.</a:t>
            </a:r>
          </a:p>
        </p:txBody>
      </p:sp>
    </p:spTree>
    <p:extLst>
      <p:ext uri="{BB962C8B-B14F-4D97-AF65-F5344CB8AC3E}">
        <p14:creationId xmlns:p14="http://schemas.microsoft.com/office/powerpoint/2010/main" val="27252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 van aanpak</a:t>
            </a:r>
          </a:p>
        </p:txBody>
      </p:sp>
      <p:pic>
        <p:nvPicPr>
          <p:cNvPr id="12" name="Picture 3" descr="PM boom">
            <a:extLst>
              <a:ext uri="{FF2B5EF4-FFF2-40B4-BE49-F238E27FC236}">
                <a16:creationId xmlns:a16="http://schemas.microsoft.com/office/drawing/2014/main" id="{D4ED79F8-7353-4BB8-A5E4-A1BCDD4E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40" y="1607562"/>
            <a:ext cx="6045720" cy="432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1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7462"/>
          </a:xfrm>
        </p:spPr>
        <p:txBody>
          <a:bodyPr>
            <a:normAutofit fontScale="90000"/>
          </a:bodyPr>
          <a:lstStyle/>
          <a:p>
            <a:r>
              <a:rPr lang="nl-NL"/>
              <a:t>Plan van aanpak </a:t>
            </a:r>
            <a:br>
              <a:rPr lang="nl-NL"/>
            </a:br>
            <a:r>
              <a:rPr lang="nl-NL"/>
              <a:t>“Verhalen Café”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14" y="2635130"/>
            <a:ext cx="4894772" cy="34996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59126" y="3745381"/>
            <a:ext cx="1646235" cy="581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>
                <a:latin typeface="Harlow Solid Italic" panose="04030604020F02020D02" pitchFamily="82" charset="0"/>
              </a:rPr>
              <a:t>Verhalen</a:t>
            </a:r>
            <a:endParaRPr lang="nl-NL" sz="2000" b="1">
              <a:latin typeface="Harlow Solid Italic" panose="04030604020F02020D02" pitchFamily="82" charset="0"/>
            </a:endParaRPr>
          </a:p>
        </p:txBody>
      </p:sp>
      <p:pic>
        <p:nvPicPr>
          <p:cNvPr id="1026" name="Picture 2" descr="Downloads - Yuverta - Brandbook.io">
            <a:extLst>
              <a:ext uri="{FF2B5EF4-FFF2-40B4-BE49-F238E27FC236}">
                <a16:creationId xmlns:a16="http://schemas.microsoft.com/office/drawing/2014/main" id="{29428C98-AA57-4771-8744-589856F3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51" y="4988670"/>
            <a:ext cx="1019698" cy="3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 van aanpak</a:t>
            </a:r>
            <a:br>
              <a:rPr lang="nl-NL" dirty="0"/>
            </a:br>
            <a:r>
              <a:rPr lang="nl-NL" sz="1200" dirty="0"/>
              <a:t> </a:t>
            </a:r>
            <a:br>
              <a:rPr lang="nl-NL" dirty="0"/>
            </a:br>
            <a:r>
              <a:rPr lang="nl-NL" dirty="0"/>
              <a:t>	</a:t>
            </a:r>
            <a:r>
              <a:rPr lang="nl-NL" sz="3200" i="1" dirty="0"/>
              <a:t>Vragen vooraf aan het project</a:t>
            </a:r>
            <a:endParaRPr lang="nl-NL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38857DB-4222-4F22-8CB1-2632D431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1768707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Waar</a:t>
            </a:r>
            <a:r>
              <a:rPr lang="en-US" sz="2400" dirty="0"/>
              <a:t> </a:t>
            </a:r>
            <a:r>
              <a:rPr lang="en-US" sz="2400" dirty="0" err="1"/>
              <a:t>vindt</a:t>
            </a:r>
            <a:r>
              <a:rPr lang="en-US" sz="2400" dirty="0"/>
              <a:t> het project </a:t>
            </a:r>
            <a:r>
              <a:rPr lang="en-US" sz="2400" dirty="0" err="1"/>
              <a:t>plaats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leveren</a:t>
            </a:r>
            <a:r>
              <a:rPr lang="en-US" sz="2400" dirty="0"/>
              <a:t> we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eindresultaat</a:t>
            </a:r>
            <a:r>
              <a:rPr lang="en-US" sz="2400" dirty="0"/>
              <a:t> op?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waarom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moeten</a:t>
            </a:r>
            <a:r>
              <a:rPr lang="en-US" sz="2400" dirty="0"/>
              <a:t> we </a:t>
            </a:r>
            <a:r>
              <a:rPr lang="en-US" sz="2400" dirty="0" err="1"/>
              <a:t>ervoor</a:t>
            </a:r>
            <a:r>
              <a:rPr lang="en-US" sz="2400" dirty="0"/>
              <a:t> </a:t>
            </a:r>
            <a:r>
              <a:rPr lang="en-US" sz="2400" dirty="0" err="1"/>
              <a:t>doen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doen</a:t>
            </a:r>
            <a:r>
              <a:rPr lang="en-US" sz="2400" dirty="0"/>
              <a:t> we </a:t>
            </a:r>
            <a:r>
              <a:rPr lang="en-US" sz="2400" dirty="0" err="1"/>
              <a:t>nog</a:t>
            </a:r>
            <a:r>
              <a:rPr lang="en-US" sz="2400" dirty="0"/>
              <a:t> net </a:t>
            </a:r>
            <a:r>
              <a:rPr lang="en-US" sz="2400" dirty="0" err="1"/>
              <a:t>wel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wat net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meer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leveren</a:t>
            </a:r>
            <a:r>
              <a:rPr lang="en-US" sz="2400" dirty="0"/>
              <a:t> we op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tussenproducten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Hoe </a:t>
            </a:r>
            <a:r>
              <a:rPr lang="en-US" sz="2400" dirty="0" err="1"/>
              <a:t>zorgen</a:t>
            </a:r>
            <a:r>
              <a:rPr lang="en-US" sz="2400" dirty="0"/>
              <a:t> we voor </a:t>
            </a:r>
            <a:r>
              <a:rPr lang="en-US" sz="2400" dirty="0" err="1"/>
              <a:t>kwaliteit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Wie </a:t>
            </a:r>
            <a:r>
              <a:rPr lang="en-US" sz="2400" dirty="0" err="1"/>
              <a:t>helpt</a:t>
            </a:r>
            <a:r>
              <a:rPr lang="en-US" sz="2400" dirty="0"/>
              <a:t> mee?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Wanneer</a:t>
            </a:r>
            <a:r>
              <a:rPr lang="en-US" sz="2400" dirty="0"/>
              <a:t>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wie</a:t>
            </a:r>
            <a:r>
              <a:rPr lang="en-US" sz="2400" dirty="0"/>
              <a:t> wat </a:t>
            </a:r>
            <a:r>
              <a:rPr lang="en-US" sz="2400" dirty="0" err="1"/>
              <a:t>doen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Wat </a:t>
            </a:r>
            <a:r>
              <a:rPr lang="en-US" sz="2400" dirty="0" err="1"/>
              <a:t>kost</a:t>
            </a:r>
            <a:r>
              <a:rPr lang="en-US" sz="2400" dirty="0"/>
              <a:t> het project </a:t>
            </a:r>
            <a:r>
              <a:rPr lang="en-US" sz="2400" dirty="0" err="1"/>
              <a:t>en</a:t>
            </a:r>
            <a:r>
              <a:rPr lang="en-US" sz="2400" dirty="0"/>
              <a:t> wat </a:t>
            </a:r>
            <a:r>
              <a:rPr lang="en-US" sz="2400" dirty="0" err="1"/>
              <a:t>levert</a:t>
            </a:r>
            <a:r>
              <a:rPr lang="en-US" sz="2400" dirty="0"/>
              <a:t> het op?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/>
              <a:t>Welke</a:t>
            </a:r>
            <a:r>
              <a:rPr lang="en-US" sz="2400" dirty="0"/>
              <a:t> </a:t>
            </a:r>
            <a:r>
              <a:rPr lang="en-US" sz="2400" dirty="0" err="1"/>
              <a:t>bedreigingen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er?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 van aanpak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B40DFA-DF84-40A5-B7B1-F043444D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36" y="1811681"/>
            <a:ext cx="6552728" cy="38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86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502</Words>
  <Application>Microsoft Office PowerPoint</Application>
  <PresentationFormat>Breedbeeld</PresentationFormat>
  <Paragraphs>92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Harlow Solid Italic</vt:lpstr>
      <vt:lpstr>Symbol</vt:lpstr>
      <vt:lpstr>Wingdings</vt:lpstr>
      <vt:lpstr>Kantoorthema</vt:lpstr>
      <vt:lpstr>PowerPoint-presentatie</vt:lpstr>
      <vt:lpstr>PowerPoint-presentatie</vt:lpstr>
      <vt:lpstr>Definitie project</vt:lpstr>
      <vt:lpstr>Project</vt:lpstr>
      <vt:lpstr>Project leerjaar 1 – periode 1</vt:lpstr>
      <vt:lpstr>Plan van aanpak</vt:lpstr>
      <vt:lpstr>Plan van aanpak  “Verhalen Café”</vt:lpstr>
      <vt:lpstr>Plan van aanpak    Vragen vooraf aan het project</vt:lpstr>
      <vt:lpstr>Plan van aanpak</vt:lpstr>
      <vt:lpstr>Plan van aanpak</vt:lpstr>
      <vt:lpstr>1 Achtergronden – Plan van aanpak</vt:lpstr>
      <vt:lpstr>1 Achtergronden – Plan van aanpak</vt:lpstr>
      <vt:lpstr>1 Achtergronden – Plan van aanpak</vt:lpstr>
      <vt:lpstr>2 Projectresultaat – Fyre festival </vt:lpstr>
      <vt:lpstr>2 Projectresultaat – Fyre festival </vt:lpstr>
      <vt:lpstr>2 Projectresultaat – Plan van aanpak</vt:lpstr>
      <vt:lpstr>2 Projectresultaat – Plan van aanpak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</cp:revision>
  <dcterms:created xsi:type="dcterms:W3CDTF">2021-07-07T07:37:45Z</dcterms:created>
  <dcterms:modified xsi:type="dcterms:W3CDTF">2021-09-07T11:35:50Z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